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sldIdLst>
    <p:sldId id="256" r:id="rId5"/>
    <p:sldId id="257" r:id="rId6"/>
    <p:sldId id="258" r:id="rId7"/>
    <p:sldId id="259" r:id="rId8"/>
    <p:sldId id="261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529079-68F9-4396-8D89-811884DBCE00}" v="34" dt="2025-09-07T20:52:11.0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AEE213-A5D4-452A-898C-B1E0177C576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B65DA6-17CA-4A45-B04A-66761AA3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570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fit.edu/STAT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/>
              </a:rPr>
              <a:t>https://www.afit.edu/STAT/</a:t>
            </a:r>
            <a:r>
              <a:rPr lang="en-US" sz="1200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65DA6-17CA-4A45-B04A-66761AA33A6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475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A9BA5-5B1D-3D1A-2968-1B5C9D24B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617FE1-00D5-A767-64B4-18C7AFA27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15791-F0E6-0B03-065C-57EB1B20A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AE38C-906E-10FF-C21A-63BE6BEE9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EE1CD-E722-B029-00EC-8D03D10FE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691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D445A-4E62-5537-890F-BE88BFD29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4C39D-6FEE-1D1C-7E8A-8D53DD8F4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A1602-730B-74BD-9AB7-8A028932E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2DF23-1ADE-BC0E-FC7C-40007D8BC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995F1-C278-76EC-D6D9-207874896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92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21A325-E4C1-92F5-CE8E-4B1E6DE98D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0699AF-FF74-15BE-F24B-DA803D99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9DDBC-1844-F69F-666C-A6F6E918E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E7F9F-B64E-7C81-7F01-DE9658B65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6B245-6D9C-00BA-E0C2-2783B30EC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97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5C3DF-7174-4B28-5E4C-B6E34BEEA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5C347-0921-6F76-D895-DF60606CA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A1543-84B7-8A15-B4A9-D9076538A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F8BD33-7596-C32C-C0F1-71EBF7942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825E9-364D-425F-0C74-3025FDE95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57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95CBB-CA38-BB98-0B70-B67B74460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BB806-C8F8-EB9E-4880-5F7524D86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5B72E-A32E-E985-BAC9-26E0FE061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91EC-90ED-0EBF-2871-8D756CDBE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A1B09-D0BC-3E7D-CDA4-715B14057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993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56A4D-C3CE-64C0-100D-3F884FA7C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AEC77-21A9-2DFC-947A-A1421EA2A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981319-E530-ED54-4578-15FE6746CC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609D9F-AF4B-6716-9BE5-38FC9CB8B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36355F-6475-F5B9-A9B0-ED1271921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E25F13-1AB8-000A-2617-E67DE6CD6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62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6A91E-5004-F9BA-5BD4-4A8308586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8A09A-06FD-2D68-DD38-7EB4AAD69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4AED4-5A03-817D-8BD1-E5C3AC91F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16C23C-AE7D-63DE-0989-7480725034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69CB68-4FB7-8B2F-9CA4-18499E8997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786E68-31FF-3F96-9D57-74BDDA273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D932B5-0050-C7D2-33B9-AF758B7FD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B5E4A5-D3B0-454C-7D61-DF38B3A5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989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1063E-FB71-40D0-7232-4D516FCF4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1A207D-2B30-81F5-127A-D61BA3F6A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CEACD6-A96E-8A20-C615-4C9006218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18EA95-4E2D-1B2E-CB9E-A2082F7AB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88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3FFA82-AAD1-6E98-2FE8-E9F65F048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F72146-0E7E-831B-97FD-682E8CF92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0B52E-3C73-C952-6A75-665C6CD30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10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89A1D-4253-4660-C260-54D7E2848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8C940-5574-E7F1-53D5-CA13D5551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171CDB-1AC2-59B9-7CFF-1FDA76CEFE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32204C-F9C5-B8EB-D614-D7DA877A8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2E41C5-0C1F-BDD1-6D7F-F6B9C18CA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0BA0E1-8CC4-D786-D843-24B08B37C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057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44862-4682-5FDC-5A5D-45204A05F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B1C880-DC6B-F841-5266-9EE6A5B34C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198608-BA9D-2214-B5F8-341E7A612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3FD477-FE31-77CB-6ACE-69CC944F3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868C2-EF40-86CA-F0AC-E4B26F268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ADDD82-CB78-A830-E4C0-C3B92D33D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842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F0D2A1-F80D-2809-55AE-67474750A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1CB51-3F08-829F-5140-EF127635A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A4969-AA5A-9C09-B37C-CCF65DC80E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6AE4F8-9714-4754-B37D-71AB834772BA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DABF50-8E04-51A1-AF07-2EBA4EFCB4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3046E-A4C8-D580-53E8-D74237B9BF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C96F10-7AB9-4839-BA9E-FD71BC37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7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2FB897-41D4-9EF4-ABD6-898BFA033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/>
              <a:t>About 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9B7C64-2FAA-3E0F-633A-504E70991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pPr algn="l"/>
            <a:endParaRPr lang="en-US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A54B067D-0DD3-8DD2-CA11-6EC77D6DC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30" r="-1" b="18389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89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0288AE-4EB2-E8CF-15CD-A2EAE450A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Family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F1B422-C2C8-F69B-6DD8-FDE9E525A3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001" r="12242" b="2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2008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EA5D8-45AD-A9C2-CAFE-EF7C0BBF0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Undergraduate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EFF52-D118-ADD9-8F0A-E91F37E7FE62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Ohio Northern University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Major in Statistics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Minors in Computer Science, Data Analytics, and Business Analytics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F8941F-7726-E7F1-BF34-726A0CC25D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365" r="29939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81789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0979D8-E809-3F04-0533-A88062EB5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Internship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1A94A5-9B12-22EF-BDBA-0BC7682339DE}"/>
              </a:ext>
            </a:extLst>
          </p:cNvPr>
          <p:cNvSpPr txBox="1"/>
          <p:nvPr/>
        </p:nvSpPr>
        <p:spPr>
          <a:xfrm>
            <a:off x="630936" y="2660904"/>
            <a:ext cx="4818888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Located in WPAFB, Dayton, OH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Contractor for DoD and DHS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8" name="Content Placeholder 7" descr="A round purple badge with different types of military vehicles&#10;&#10;AI-generated content may be incorrect.">
            <a:extLst>
              <a:ext uri="{FF2B5EF4-FFF2-40B4-BE49-F238E27FC236}">
                <a16:creationId xmlns:a16="http://schemas.microsoft.com/office/drawing/2014/main" id="{24415167-A7A6-B38C-CC1C-7221051528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760929"/>
            <a:ext cx="5458968" cy="5336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325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202610-6F80-B1AD-7071-D37AAE3E0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Current Events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3F8EFB-7898-2C70-C0D4-6C9309246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Master’s in Applied Statistics</a:t>
            </a:r>
          </a:p>
          <a:p>
            <a:endParaRPr lang="en-US" sz="2200" dirty="0"/>
          </a:p>
          <a:p>
            <a:r>
              <a:rPr lang="en-US" sz="2200" dirty="0"/>
              <a:t>Research with Matthews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1CD633-DCA3-1684-6193-048242F4D2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91" r="-1" b="15534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4354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E21142-ED9E-51C5-FFC7-7C40B1F20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381"/>
            <a:ext cx="10512552" cy="406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What’s Next?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686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645FBB8EAB3B4DAB11801344B02A5C" ma:contentTypeVersion="5" ma:contentTypeDescription="Create a new document." ma:contentTypeScope="" ma:versionID="6de6c21325a05f47c9195abbad8de26b">
  <xsd:schema xmlns:xsd="http://www.w3.org/2001/XMLSchema" xmlns:xs="http://www.w3.org/2001/XMLSchema" xmlns:p="http://schemas.microsoft.com/office/2006/metadata/properties" xmlns:ns3="33d7b32c-f266-4574-bebc-dbff5cafef02" targetNamespace="http://schemas.microsoft.com/office/2006/metadata/properties" ma:root="true" ma:fieldsID="bb9177330f9538db5c0df3adfdb16570" ns3:_="">
    <xsd:import namespace="33d7b32c-f266-4574-bebc-dbff5cafef02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d7b32c-f266-4574-bebc-dbff5cafef02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0186BD-D999-45AD-A849-0045926E6943}">
  <ds:schemaRefs>
    <ds:schemaRef ds:uri="http://purl.org/dc/terms/"/>
    <ds:schemaRef ds:uri="http://purl.org/dc/dcmitype/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33d7b32c-f266-4574-bebc-dbff5cafef02"/>
    <ds:schemaRef ds:uri="http://schemas.microsoft.com/office/2006/documentManagement/typ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F2D0289-4DA4-424B-AFB1-306C1AED83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C938110-AA7E-4D63-9512-E67B4A4BBE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d7b32c-f266-4574-bebc-dbff5cafef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1290</TotalTime>
  <Words>57</Words>
  <Application>Microsoft Office PowerPoint</Application>
  <PresentationFormat>Widescreen</PresentationFormat>
  <Paragraphs>19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About Me</vt:lpstr>
      <vt:lpstr>Family</vt:lpstr>
      <vt:lpstr>Undergraduate</vt:lpstr>
      <vt:lpstr>Internship</vt:lpstr>
      <vt:lpstr>Current Events</vt:lpstr>
      <vt:lpstr>What’s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Culp, Zach</dc:creator>
  <cp:lastModifiedBy>Culp, Zach</cp:lastModifiedBy>
  <cp:revision>2</cp:revision>
  <dcterms:created xsi:type="dcterms:W3CDTF">2025-09-07T20:15:23Z</dcterms:created>
  <dcterms:modified xsi:type="dcterms:W3CDTF">2025-09-08T17:47:05Z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0x01010094645FBB8EAB3B4DAB11801344B02A5C</vt:lpwstr>
  </property>
</Properties>
</file>

<file path=docProps/thumbnail.jpeg>
</file>